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84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AC08FC-7AF1-4F4E-B523-200440A32A8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ntitled Section" id="{AE145212-814C-4289-B67F-67C4792B2631}">
          <p14:sldIdLst>
            <p14:sldId id="274"/>
            <p14:sldId id="275"/>
            <p14:sldId id="276"/>
            <p14:sldId id="283"/>
            <p14:sldId id="284"/>
          </p14:sldIdLst>
        </p14:section>
        <p14:section name="Untitled Section" id="{98C77363-10D2-4F70-BD19-F402CA79A4E9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57E5-8410-462B-9589-79D4E0AAE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E3E90-3511-47A0-B553-43355E49C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DDA24-F451-4F43-B1A6-93A71450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7D173-4CFA-4467-8636-5DC718C1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B4594-0A0E-4EF2-98F9-DF603E76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645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ED68-D37B-49B3-8C12-B598FC13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E2A74-2951-4C26-9A16-8FFC6ECF4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C259-0688-4BBE-910F-79676C2F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4D52F-7277-42EE-A8AD-FC561E49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B2A0D-76AB-455A-9661-DA1572C6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005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B3E07-B5AE-49EA-9061-47704E4DF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56E53-ADC2-45D5-B35D-8712B14DF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EE5B6-5CE7-4840-B440-4DAE0004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09319-7693-4CB4-8727-85E0A259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EE70-6547-40B5-8B3D-B003B8EC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066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7588-FE79-4CFD-8B6C-5F3B99C4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BF72-371A-4F29-BFCF-E7067CBD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11B42-AA56-4D0A-A151-BBADDA5A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C5272-4AC2-45DC-AE25-1998A997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FBF7-10B8-4589-89ED-5CB147EE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273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A5B5-D5C5-4E20-8908-5BF79299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B4C6-10E4-43ED-A77B-4A3E1425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CB269-A057-4B1D-B996-20AA0B39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DD5E8-D438-4CEF-A2A7-7FEA7C75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F954-FB8F-49A8-853E-F18FDA8C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634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76EB-9649-4611-AAAE-D0585F74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1D6A-1565-4430-93D7-CAC0D5827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EB53F-EA9D-42BE-8EA3-8D156B905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E154E-0291-4A02-A4B4-BC40339E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09B0B-3706-4B62-8535-A9C73320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5745-EDCB-4E2A-A0C1-4495D80F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04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1ECB-6479-4345-A424-EE129130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676F5-1A2F-45F3-A677-C7FF7AD71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D8EF-E538-40FA-86F1-71FE0D8E6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E1458-906A-443C-81C0-CC07D914C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66F3F-D969-47F2-BD9A-C9259E71B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496A7-798E-45A0-B377-EEBD2232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21DD1-7E0D-4766-8D69-1CA8B68C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52826-4672-48E3-A0DA-B9F8CA33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55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6D1B-1E10-42FA-8086-E31D357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57A08-6B9B-48D6-94D2-8ED969FB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A0AB8-4A9D-4005-A670-A20B6221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489E2-F89F-4E72-BDDB-43DFCD79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773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41897-2B38-474D-B5A8-F243933C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AC813-F7A7-40E0-BA3B-E5962728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4AE5C-7AB4-4B0A-968B-33B84E84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918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70CE-B056-4480-A39F-30A969D6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BFC-A3E2-492B-9804-2CC3D76F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EDEAB-49FD-4EE8-B221-E57AF5EF1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BCC7E-8AF4-473F-A209-D0FCA3E6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EF329-2CEA-437C-A0CD-7BA88E14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DD71-7676-47CD-A619-942B7BA1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9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A84D-B582-4BE9-B106-B1E136DC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D0771-034C-4AF9-B535-88E91EA3E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8447A-F742-4B97-B93F-AA24CA74C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F7A20-C3BE-47BF-94A6-24706B17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98042-3D10-4052-8E25-1A9EA045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DF78D-02F9-4329-8924-52A3EC17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610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5F8C8-E7D0-439D-8AAF-DB82BD5F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2BB8-BA6C-462D-AD24-C2D6E5B46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C4C00-F8CB-4BFA-AFB2-DABDABE0D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8E4C9-5EA9-4882-99AE-A246B5D6FB13}" type="datetimeFigureOut">
              <a:rPr lang="vi-VN" smtClean="0"/>
              <a:t>05/07/2021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33BAD-B6A0-48F4-B8E3-77C79E2C5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45EF-58AD-439B-AB0C-FBD446B42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AE12A-FD70-490E-94E6-4A9A3859EA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666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A022-5C6D-4D32-9833-7C9BBE968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vuejs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08955-47E7-44E2-B0C1-2B31B7295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630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B1B7-B5BE-40BA-A685-B9383C18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Vuejs-lấy một elemenr-conditional-loop</a:t>
            </a:r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6FB80-850C-44CC-A0BA-F7A288D8E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04" y="1571807"/>
            <a:ext cx="4838369" cy="9726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E6248-C356-486C-A256-5D5C0892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77" y="1571807"/>
            <a:ext cx="4586248" cy="893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E2137-E815-4E0C-9B99-A870388F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04" y="3192091"/>
            <a:ext cx="3311147" cy="253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2C906-34FF-4FAF-B5B5-4ABA9687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667" y="2663832"/>
            <a:ext cx="4838369" cy="331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E652-FF37-43D2-B78D-78C41AA3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Vuejs-list rendering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1755F-9D79-45AA-843F-3897114B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28" y="1796187"/>
            <a:ext cx="3867459" cy="32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1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BDBF-AE3A-48A6-9A1A-6568941F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Vuejs-watch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48DF-3087-46A1-BA0F-9ED3296C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5" y="1456899"/>
            <a:ext cx="4743615" cy="39442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993A63-0DE0-4BBC-B6AE-E8DB17EE397B}"/>
              </a:ext>
            </a:extLst>
          </p:cNvPr>
          <p:cNvSpPr/>
          <p:nvPr/>
        </p:nvSpPr>
        <p:spPr>
          <a:xfrm>
            <a:off x="5852160" y="1216550"/>
            <a:ext cx="4182386" cy="3578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Theo dõi liên tục sự thay đổi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3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A456-9695-49C4-A932-614E0AB5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Vuejs-giống constructor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2DD6A-5C3C-4357-A035-9F634F7E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8021"/>
            <a:ext cx="5372850" cy="3829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10B1AF-EB43-4E75-96F6-BB6E6F97592A}"/>
              </a:ext>
            </a:extLst>
          </p:cNvPr>
          <p:cNvSpPr/>
          <p:nvPr/>
        </p:nvSpPr>
        <p:spPr>
          <a:xfrm>
            <a:off x="6607534" y="2321781"/>
            <a:ext cx="4269850" cy="332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Dùng gọi api…các thứ khi mới bắt đầu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597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49E5-86CA-4364-A724-8DE61072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 props – dữ liệu từ cha sang con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8CF13-E795-434C-981F-76CCE356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54" y="1690688"/>
            <a:ext cx="846890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9445-9AF0-4C09-8721-5493232D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Vuejs-filters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08961-72ED-4E33-B81B-A44B0C07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1" y="1487391"/>
            <a:ext cx="8388626" cy="47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5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1284-8A68-4B79-B4A7-907ABE8D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Vue-directive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8FE55-BA7A-429F-89E5-74FC5FDC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5244"/>
            <a:ext cx="5926702" cy="46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9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D387-D908-48B3-BF4C-C65DAD34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Vuejs-computed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EB2D-D7EC-4987-ABEA-1DFC12B48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492" y="1825625"/>
            <a:ext cx="408630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Hàm trong computed không có tham số và gọi không có dấu ()</a:t>
            </a:r>
          </a:p>
          <a:p>
            <a:r>
              <a:rPr lang="en-US"/>
              <a:t>Hàm trong computed chỉ được gọi khi dữ liệu biến trong hàm computed bị thay đổi</a:t>
            </a:r>
          </a:p>
          <a:p>
            <a:r>
              <a:rPr lang="en-US"/>
              <a:t>Methods thì khi data thay đổi nó sẽ reload lại template nên các hàm sẽ bị gọi lại.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DB282-E3AF-4520-874B-9C4A3074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9" y="1825625"/>
            <a:ext cx="6728571" cy="37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6C46-F678-4AD8-8FF5-4AA543AE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Vuejs-watcher</a:t>
            </a:r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8242F-C7BD-4A98-BF10-4860E1C9F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952681"/>
            <a:ext cx="3805362" cy="414126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DF93BC-80DD-4ABB-8A46-3BF8A5473D76}"/>
              </a:ext>
            </a:extLst>
          </p:cNvPr>
          <p:cNvSpPr/>
          <p:nvPr/>
        </p:nvSpPr>
        <p:spPr>
          <a:xfrm>
            <a:off x="4858247" y="365125"/>
            <a:ext cx="6734755" cy="120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Watch thuộc tinh cố định =&gt; tạo computed trả về nó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EA7E8-27F0-4EF2-885B-45CB4AF2B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949" y="1795123"/>
            <a:ext cx="4190961" cy="47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8906-D60E-451B-A16F-673D006D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Trao đổi dữ liệu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FFFC-0299-44B9-AFC1-6F2C710C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Props – truyền dữ liệu từ cha sang con</a:t>
            </a:r>
          </a:p>
          <a:p>
            <a:r>
              <a:rPr lang="en-US"/>
              <a:t>Refs – từ cha gọi sự kiện của con(this.$ref…..)</a:t>
            </a:r>
          </a:p>
          <a:p>
            <a:r>
              <a:rPr lang="en-US"/>
              <a:t>Emit – từ con gọi sang cha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Giao tiếp không trực tiếp</a:t>
            </a:r>
          </a:p>
          <a:p>
            <a:r>
              <a:rPr lang="en-US"/>
              <a:t>Event bus (không nên dùng)</a:t>
            </a:r>
          </a:p>
          <a:p>
            <a:r>
              <a:rPr lang="en-US"/>
              <a:t>Vuex (chủ yếu dùng)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696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B4E5-225E-4019-8E72-8765D4BB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 - hello</a:t>
            </a:r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0765B-2A20-49B7-B8D7-308B3DC36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837" y="1690688"/>
            <a:ext cx="8641290" cy="4860726"/>
          </a:xfrm>
        </p:spPr>
      </p:pic>
    </p:spTree>
    <p:extLst>
      <p:ext uri="{BB962C8B-B14F-4D97-AF65-F5344CB8AC3E}">
        <p14:creationId xmlns:p14="http://schemas.microsoft.com/office/powerpoint/2010/main" val="35023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4BDA-C8CD-428C-A596-1FDB1858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Vuejs-tips</a:t>
            </a:r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9808F-21DD-4A98-A825-309B9461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77" y="1527547"/>
            <a:ext cx="4371014" cy="48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9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7183-6F87-4994-BBF8-C499341D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Vuejs-vuex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9ACDF-157E-4B9B-930F-DEFCF4BC0772}"/>
              </a:ext>
            </a:extLst>
          </p:cNvPr>
          <p:cNvSpPr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- Tạo thư mục store cùng cấp component lưu, và 1 file index.js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-import store vào main js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42F789-E763-4BA4-B5CC-8585CC17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744173"/>
            <a:ext cx="3447871" cy="360891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34A1092-55F5-49F1-9530-17FBBD2C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46" y="2752124"/>
            <a:ext cx="3915990" cy="1709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F8622-6C3A-4B18-8FE4-639A04B53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004" y="4675367"/>
            <a:ext cx="3915991" cy="167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FBAAD-89E8-45F4-BC4D-135498282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992" y="2676138"/>
            <a:ext cx="3447871" cy="36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AE22-7EDF-46F7-8DE9-33BB4D48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Vuex-getters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8FB09-7D24-4D35-B449-EE423528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8" y="1604531"/>
            <a:ext cx="4229690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B236F-D650-4B88-BC9D-E31C5A18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8" y="3225280"/>
            <a:ext cx="5782482" cy="231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E3EFF-1DAD-4E7D-94EE-57BB3A5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78" y="132077"/>
            <a:ext cx="5982535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2F24-CA92-4384-954C-C6FA3545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Vuex-mustation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95102-EFC5-4D46-AD33-8A50D8BE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8" y="1482608"/>
            <a:ext cx="5353797" cy="94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6AC9F-8826-4048-BCE1-0B6C55A2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15" y="2610390"/>
            <a:ext cx="3381847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51BD-B80A-4604-9945-80B2CE5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Vuejs-event modified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BAEF-4AB0-4871-8746-2B0ED6F7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Seft</a:t>
            </a:r>
          </a:p>
          <a:p>
            <a:r>
              <a:rPr lang="en-US"/>
              <a:t>Prevent</a:t>
            </a:r>
          </a:p>
          <a:p>
            <a:r>
              <a:rPr lang="en-US"/>
              <a:t>Capture: tiền sử lí trước khi phần tử bên trong được sử lý</a:t>
            </a:r>
          </a:p>
          <a:p>
            <a:r>
              <a:rPr lang="en-US"/>
              <a:t>Stop </a:t>
            </a:r>
          </a:p>
          <a:p>
            <a:r>
              <a:rPr lang="en-US"/>
              <a:t>Passive: hành vi mặc định của sự kiện sảy ra ngay lập tức (ko dung chung prevent)</a:t>
            </a:r>
          </a:p>
          <a:p>
            <a:endParaRPr lang="en-US"/>
          </a:p>
          <a:p>
            <a:r>
              <a:rPr lang="en-US"/>
              <a:t>https://viblo.asia/p/xu-li-su-kien-trong-vuejs-aWj53kbo56m</a:t>
            </a:r>
          </a:p>
        </p:txBody>
      </p:sp>
    </p:spTree>
    <p:extLst>
      <p:ext uri="{BB962C8B-B14F-4D97-AF65-F5344CB8AC3E}">
        <p14:creationId xmlns:p14="http://schemas.microsoft.com/office/powerpoint/2010/main" val="1984409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DCDE-3B2F-41C2-9EB4-7AA81AC2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Vuejs-binding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E76EC-BAF5-4829-BA7E-16F01D88E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9205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DB00-4A0B-441C-817C-706C65FB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Vuejs-slot-slot scope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AA14F-0DCD-4B78-BC25-ACE5803F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6477"/>
            <a:ext cx="5085522" cy="5006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7FE0D-F182-4CA4-A17D-6DAACF26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80" y="2138900"/>
            <a:ext cx="4245508" cy="44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0703-8D11-4F69-840A-02058436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Vuejs-fontaweasome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38C24-C4D5-4E1A-BD45-38C42EAF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" y="1338158"/>
            <a:ext cx="4687957" cy="1654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27954-6CAE-4D63-8091-EFA07D30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4" y="3136292"/>
            <a:ext cx="4743616" cy="3516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8D4E9-65FE-4C45-8D08-94332EECB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161" y="1338158"/>
            <a:ext cx="5477639" cy="1571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A5DA8-70DC-4969-820D-1E1038F54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161" y="3136292"/>
            <a:ext cx="5613621" cy="25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58DD-B438-465A-B2D5-4AEECD56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Vuejs-tips and tricks</a:t>
            </a:r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C78B9-F697-4C24-8E42-C17135B1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3" y="1814103"/>
            <a:ext cx="3014428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27CBC-CF06-410F-A881-CB170B77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0" y="1409286"/>
            <a:ext cx="2363100" cy="21588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94279C-E841-4FE6-9050-CD7376310330}"/>
              </a:ext>
            </a:extLst>
          </p:cNvPr>
          <p:cNvSpPr/>
          <p:nvPr/>
        </p:nvSpPr>
        <p:spPr>
          <a:xfrm>
            <a:off x="6577731" y="1238019"/>
            <a:ext cx="3093939" cy="123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Trick render lại component</a:t>
            </a:r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E8EE4-6F25-40A4-983A-27ADC27D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01" y="3718335"/>
            <a:ext cx="2012614" cy="39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06FF6D-3732-4641-9C0D-23CC7B5E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01" y="4047320"/>
            <a:ext cx="3193349" cy="25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7F09-87F5-4257-AB5B-8106974B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A197-8594-4FE7-8E97-FD2C47F8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038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A257-B22D-43DF-AD90-16AECFAD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Vuejs-directive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39F6B-4F56-4488-8C4C-3BA88071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46" y="1546991"/>
            <a:ext cx="8629816" cy="485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9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5C06-BE4E-4B64-B723-17F725A3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Vuejs-cấu trúc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848FA-5D66-4C94-B18B-599B7777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06" y="1587555"/>
            <a:ext cx="7657107" cy="43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770A-57B9-49EF-B73E-EDFA3F0F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Vuejs-bind dữ liệu 2 chiều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6B475-64C8-45C7-9896-3A97917B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2" y="1539772"/>
            <a:ext cx="8669572" cy="48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654D-E5BB-46B3-9596-2242116E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Vuejs-ẩn hiện div với button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F2DCB-E163-4EF4-835B-F096531E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287"/>
            <a:ext cx="4473271" cy="41232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B79DC8-216C-42EA-9B72-39F7BC1738B0}"/>
              </a:ext>
            </a:extLst>
          </p:cNvPr>
          <p:cNvSpPr/>
          <p:nvPr/>
        </p:nvSpPr>
        <p:spPr>
          <a:xfrm>
            <a:off x="5518205" y="1789043"/>
            <a:ext cx="5565913" cy="4158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V-show: ẩn bằng them style display:none</a:t>
            </a:r>
          </a:p>
          <a:p>
            <a:pPr algn="ctr"/>
            <a:r>
              <a:rPr lang="en-US"/>
              <a:t>V-hide</a:t>
            </a:r>
          </a:p>
          <a:p>
            <a:pPr algn="ctr"/>
            <a:r>
              <a:rPr lang="en-US"/>
              <a:t>V-if : ẩn cả hmtl</a:t>
            </a:r>
          </a:p>
          <a:p>
            <a:pPr algn="ctr"/>
            <a:r>
              <a:rPr lang="en-US"/>
              <a:t>V-else-if</a:t>
            </a:r>
          </a:p>
          <a:p>
            <a:pPr algn="ctr"/>
            <a:r>
              <a:rPr lang="en-US"/>
              <a:t>V-else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779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31DC-A4C1-4820-8038-90311CE6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Vuejs-bind id cho tag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5DA79-878E-42A4-A8BE-9F8F30950A13}"/>
              </a:ext>
            </a:extLst>
          </p:cNvPr>
          <p:cNvSpPr txBox="1"/>
          <p:nvPr/>
        </p:nvSpPr>
        <p:spPr>
          <a:xfrm>
            <a:off x="7156174" y="2051437"/>
            <a:ext cx="34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hoặc viết :id=“id”</a:t>
            </a:r>
            <a:endParaRPr lang="vi-V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F05BC5-646C-41A5-9B49-243FBA37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924" y="1817909"/>
            <a:ext cx="6226250" cy="3660540"/>
          </a:xfrm>
        </p:spPr>
      </p:pic>
    </p:spTree>
    <p:extLst>
      <p:ext uri="{BB962C8B-B14F-4D97-AF65-F5344CB8AC3E}">
        <p14:creationId xmlns:p14="http://schemas.microsoft.com/office/powerpoint/2010/main" val="175215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CFE6-DFE2-422D-84F3-7C1B71C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Vuejs-phụ thuộc class</a:t>
            </a:r>
            <a:endParaRPr lang="vi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694DB-0799-4E29-8CB5-CBFE39C4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12"/>
            <a:ext cx="5109376" cy="4088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9E77B-102E-42EF-9C9A-F719D940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2112"/>
            <a:ext cx="5428840" cy="40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7475-D246-40B2-8DF3-80DFC028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Vuejs-event handler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78DB5-A8E8-4D4E-BB0C-76E32A1F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7073"/>
            <a:ext cx="5072673" cy="3189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1BBDB-DD73-4E5C-9AA8-A7028D5E3054}"/>
              </a:ext>
            </a:extLst>
          </p:cNvPr>
          <p:cNvSpPr txBox="1"/>
          <p:nvPr/>
        </p:nvSpPr>
        <p:spPr>
          <a:xfrm>
            <a:off x="6265628" y="1987826"/>
            <a:ext cx="197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V-on viết tắt @</a:t>
            </a:r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94584-475E-40ED-9C75-05E35BEB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28" y="2603229"/>
            <a:ext cx="2753109" cy="819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9C69A-FC0F-4350-A131-6934C626F1CD}"/>
              </a:ext>
            </a:extLst>
          </p:cNvPr>
          <p:cNvSpPr txBox="1"/>
          <p:nvPr/>
        </p:nvSpPr>
        <p:spPr>
          <a:xfrm>
            <a:off x="9255317" y="2650937"/>
            <a:ext cx="1542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Hủy event mặc định đi và làm cái kia trước</a:t>
            </a:r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0FDA6-5383-4026-AF90-C5B76B539E91}"/>
              </a:ext>
            </a:extLst>
          </p:cNvPr>
          <p:cNvSpPr/>
          <p:nvPr/>
        </p:nvSpPr>
        <p:spPr>
          <a:xfrm>
            <a:off x="6265628" y="4365266"/>
            <a:ext cx="4786685" cy="1932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.debounce=“dosomething”</a:t>
            </a:r>
          </a:p>
          <a:p>
            <a:pPr algn="ctr"/>
            <a:r>
              <a:rPr lang="en-US"/>
              <a:t>Một lúc sau mới làm gì đấy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0258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311</Words>
  <Application>Microsoft Office PowerPoint</Application>
  <PresentationFormat>Widescreen</PresentationFormat>
  <Paragraphs>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vuejs</vt:lpstr>
      <vt:lpstr>Vuejs - hello</vt:lpstr>
      <vt:lpstr>Vuejs-directive</vt:lpstr>
      <vt:lpstr>Vuejs-cấu trúc</vt:lpstr>
      <vt:lpstr>Vuejs-bind dữ liệu 2 chiều</vt:lpstr>
      <vt:lpstr>Vuejs-ẩn hiện div với button</vt:lpstr>
      <vt:lpstr>Vuejs-bind id cho tag</vt:lpstr>
      <vt:lpstr>Vuejs-phụ thuộc class</vt:lpstr>
      <vt:lpstr>Vuejs-event handler</vt:lpstr>
      <vt:lpstr>Vuejs-lấy một elemenr-conditional-loop</vt:lpstr>
      <vt:lpstr>Vuejs-list rendering</vt:lpstr>
      <vt:lpstr>Vuejs-watch</vt:lpstr>
      <vt:lpstr>Vuejs-giống constructor</vt:lpstr>
      <vt:lpstr>Vuejs- props – dữ liệu từ cha sang con</vt:lpstr>
      <vt:lpstr>Vuejs-filters</vt:lpstr>
      <vt:lpstr>Vue-directive</vt:lpstr>
      <vt:lpstr>Vuejs-computed</vt:lpstr>
      <vt:lpstr>Vuejs-watcher</vt:lpstr>
      <vt:lpstr>Trao đổi dữ liệu</vt:lpstr>
      <vt:lpstr>Vuejs-tips</vt:lpstr>
      <vt:lpstr>Vuejs-vuex</vt:lpstr>
      <vt:lpstr>Vuex-getters</vt:lpstr>
      <vt:lpstr>Vuex-mustation</vt:lpstr>
      <vt:lpstr>Vuejs-event modified</vt:lpstr>
      <vt:lpstr>Vuejs-binding</vt:lpstr>
      <vt:lpstr>Vuejs-slot-slot scope</vt:lpstr>
      <vt:lpstr>Vuejs-fontaweasome</vt:lpstr>
      <vt:lpstr>Vuejs-tips and tricks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 VAN  HAI</dc:creator>
  <cp:lastModifiedBy>DO VAN  HAI</cp:lastModifiedBy>
  <cp:revision>71</cp:revision>
  <dcterms:created xsi:type="dcterms:W3CDTF">2021-06-05T06:52:48Z</dcterms:created>
  <dcterms:modified xsi:type="dcterms:W3CDTF">2021-07-05T16:52:16Z</dcterms:modified>
</cp:coreProperties>
</file>